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70" r:id="rId2"/>
    <p:sldId id="271" r:id="rId3"/>
    <p:sldId id="272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3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900igr.net/up/datai/258424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59632" y="1700808"/>
            <a:ext cx="64807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МКОУ «ОСОШ им. В.Д. Успенского»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структурное подразделение детский сад «Колосок»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sz="4800" b="1" dirty="0" smtClean="0"/>
          </a:p>
          <a:p>
            <a:pPr algn="ctr"/>
            <a:r>
              <a:rPr lang="ru-RU" altLang="ko-KR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Перелетные птицы</a:t>
            </a:r>
            <a:endParaRPr lang="ru-RU" altLang="ko-KR" sz="4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  <a:p>
            <a:pPr algn="ctr"/>
            <a:endParaRPr lang="ru-RU" altLang="ko-KR" sz="4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  <a:p>
            <a:pPr algn="ctr"/>
            <a:r>
              <a:rPr lang="ru-RU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Подготовила воспитатель:</a:t>
            </a:r>
          </a:p>
          <a:p>
            <a:pPr algn="ctr"/>
            <a:r>
              <a:rPr lang="ru-RU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 Пименова Наталья Николаевна</a:t>
            </a:r>
            <a:endParaRPr lang="en-US" altLang="ko-K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up/datai/258424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63688" y="1340768"/>
            <a:ext cx="6048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Прекрасное зрелище мы видим каждую осень, когда многочисленные стаи птиц улетают в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теплые края, и только прощальный крик еще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долгое время напоминает нам о них.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http://zoo.kharkov.ua/sites/default/files/images/2017-10/zhiv.osen_12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852936"/>
            <a:ext cx="5544616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up/datai/258424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1582340"/>
            <a:ext cx="54006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Почему они покидают нас? Птицы являются теплокровными существами, их обычная температура тела - около сорока одного градуса. Казалось бы, и в зимнее время года они должны прекрасно себя чувствовать. Так и есть, однако когда холодно, многим из них трудно добывать себе еду, а некоторым видам вообще невозможно. Но все же есть и те, кто улетает из-за морозов. Поэтому, порой рискуя жизнью, птицы летят 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туда, где смогут сохранить большую часть своей стаи и без проблем завести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 потомство.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980728"/>
            <a:ext cx="6696744" cy="4824536"/>
          </a:xfrm>
        </p:spPr>
        <p:txBody>
          <a:bodyPr>
            <a:noAutofit/>
          </a:bodyPr>
          <a:lstStyle/>
          <a:p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3" name="Picture 2" descr="http://900igr.net/up/datai/258424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1916833"/>
            <a:ext cx="50943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C00000"/>
                </a:solidFill>
              </a:rPr>
              <a:t>А какие птицы улетают </a:t>
            </a:r>
          </a:p>
          <a:p>
            <a:pPr algn="ctr"/>
            <a:r>
              <a:rPr lang="ru-RU" sz="4400" b="1" i="1" dirty="0" smtClean="0">
                <a:solidFill>
                  <a:srgbClr val="C00000"/>
                </a:solidFill>
              </a:rPr>
              <a:t>на юг осенью?</a:t>
            </a:r>
            <a:endParaRPr lang="ru-RU" sz="4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900igr.net/up/datai/258424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1268760"/>
            <a:ext cx="6747520" cy="1728192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Грач</a:t>
            </a:r>
            <a:r>
              <a:rPr kumimoji="0" lang="ru-RU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1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народе его называют вестником зимы. Прилетает этот обитатель неба к середине марта, а покидает родные края лишь поздней осенью (конец октября или же начало ноября).</a:t>
            </a:r>
            <a:r>
              <a:rPr kumimoji="0" lang="ru-RU" sz="3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000" b="1" i="0" u="none" strike="noStrike" kern="1200" cap="small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Содержимое 3" descr="https://cf2.ppt-online.org/files2/slide/l/Lzai2GyhYTS0uIVo3d9EFOw7vpAr4qngm5RMUQ/slide-3.jpg"/>
          <p:cNvPicPr>
            <a:picLocks/>
          </p:cNvPicPr>
          <p:nvPr/>
        </p:nvPicPr>
        <p:blipFill>
          <a:blip r:embed="rId3" cstate="print"/>
          <a:srcRect l="14749" t="21003" r="7087" b="10933"/>
          <a:stretch>
            <a:fillRect/>
          </a:stretch>
        </p:blipFill>
        <p:spPr bwMode="auto">
          <a:xfrm>
            <a:off x="2051720" y="2780928"/>
            <a:ext cx="4968552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900igr.net/up/datai/258424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475656" y="1268760"/>
            <a:ext cx="61926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Ласточка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Ласточка одна из самых распространенных перелетных птиц .В природе их насчитывается около 120 видов. Данные обитатели неба быстро привыкают к новым условиям, именно поэтому их можно встретить в любой точке земного шара, кроме Австралии и Антарктиды.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Содержимое 3" descr="https://chitaem-skazki.ru/wp-content/uploads/2019/04/%D0%9B%D0%B0%D1%81%D1%82%D0%BE%D1%87%D0%BA%D0%B0-768x558.jp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284984"/>
            <a:ext cx="6696744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7467600" cy="136815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dirty="0"/>
          </a:p>
        </p:txBody>
      </p:sp>
      <p:pic>
        <p:nvPicPr>
          <p:cNvPr id="6" name="Picture 2" descr="http://900igr.net/up/datai/258424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403648" y="1268760"/>
            <a:ext cx="67687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Соловей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Соловей известен в народе как великолепный певец. Зимой данный обитатель неба улетает в </a:t>
            </a:r>
          </a:p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направлении Северной Африки, а весной возвращается обратно. Как правило, в середине апреля уже</a:t>
            </a:r>
          </a:p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 есть возможность наблюдать за соловьем, ведь именно в это время появляются первые насекомые – и птичка может полноценно питаться.</a:t>
            </a:r>
            <a:endParaRPr lang="ru-RU" dirty="0"/>
          </a:p>
        </p:txBody>
      </p:sp>
      <p:pic>
        <p:nvPicPr>
          <p:cNvPr id="8" name="Содержимое 3" descr="http://www.birdsmoscow.net.ru/images/shop/ptgoda/solovey034.jp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573016"/>
            <a:ext cx="2952328" cy="3024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7467600" cy="201622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2" descr="http://900igr.net/up/datai/258424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403648" y="1340768"/>
            <a:ext cx="66967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Стриж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i="1" dirty="0" smtClean="0">
                <a:solidFill>
                  <a:srgbClr val="C00000"/>
                </a:solidFill>
              </a:rPr>
              <a:t>Стрижи очень реагируют на перемену температуры.</a:t>
            </a:r>
          </a:p>
          <a:p>
            <a:pPr algn="ctr"/>
            <a:r>
              <a:rPr lang="ru-RU" i="1" dirty="0" smtClean="0">
                <a:solidFill>
                  <a:srgbClr val="C00000"/>
                </a:solidFill>
              </a:rPr>
              <a:t> Если после тепла резко может похолодать, то стриж впадает в спячку. У них на удивление прекрасная память. Каждую весну прилетают перелетные стрижи к своим </a:t>
            </a:r>
          </a:p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прежним местам существования.</a:t>
            </a:r>
            <a:endParaRPr lang="ru-RU" dirty="0"/>
          </a:p>
        </p:txBody>
      </p:sp>
      <p:pic>
        <p:nvPicPr>
          <p:cNvPr id="8" name="Содержимое 3" descr="https://avatars.mds.yandex.net/get-pdb/1927455/8a25efb8-0f26-4587-8d03-9d5b8cc52076/s1200?webp=false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212976"/>
            <a:ext cx="2952327" cy="3284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230425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2" descr="http://900igr.net/up/datai/258424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475656" y="1268760"/>
            <a:ext cx="64807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Лебедь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i="1" dirty="0" smtClean="0">
                <a:solidFill>
                  <a:srgbClr val="C00000"/>
                </a:solidFill>
              </a:rPr>
              <a:t>Лебеди выбирают обычно тихие и удаленные места </a:t>
            </a:r>
          </a:p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для проживания, но иногда селятся на территории </a:t>
            </a:r>
          </a:p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вблизи от проживания человека. Лебеди могут </a:t>
            </a:r>
          </a:p>
          <a:p>
            <a:pPr algn="ctr"/>
            <a:r>
              <a:rPr lang="ru-RU" i="1" dirty="0" smtClean="0">
                <a:solidFill>
                  <a:srgbClr val="C00000"/>
                </a:solidFill>
              </a:rPr>
              <a:t>развивать большие скорости на плаву или бежать по воде на взлете и шлепая лапами по водной глади.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Содержимое 3" descr="https://avatars.mds.yandex.net/get-pdb/1581201/de4a4679-1ead-4ffd-bd9a-9f903ec4d085/s1200?webp=false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3" y="3140968"/>
            <a:ext cx="5184576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900igr.net/up/datai/258424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55576" y="1412776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Аист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i="1" dirty="0" smtClean="0">
                <a:solidFill>
                  <a:srgbClr val="C00000"/>
                </a:solidFill>
              </a:rPr>
              <a:t>Зимуют эти птицы в теплых краях Индии и в Африке. Аисты живут в болотистой местности, в низменных лугах. Их можно встретить и вблизи жилища человека. Людей они не боятся. </a:t>
            </a:r>
          </a:p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Гнездятся аисты на крышах домов, на деревьях.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Содержимое 3" descr="https://i.pinimg.com/originals/c1/cf/44/c1cf4495bdb8e1987accd963a1f176fb.jp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996952"/>
            <a:ext cx="4320480" cy="3476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up/datai/258424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31640" y="2708920"/>
            <a:ext cx="70118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487</TotalTime>
  <Words>60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  </vt:lpstr>
      <vt:lpstr>   </vt:lpstr>
      <vt:lpstr> </vt:lpstr>
      <vt:lpstr>Слайд 10</vt:lpstr>
      <vt:lpstr>Слайд 11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Маруся</cp:lastModifiedBy>
  <cp:revision>11</cp:revision>
  <dcterms:created xsi:type="dcterms:W3CDTF">2014-04-01T16:35:38Z</dcterms:created>
  <dcterms:modified xsi:type="dcterms:W3CDTF">2020-09-20T06:41:53Z</dcterms:modified>
</cp:coreProperties>
</file>